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7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82F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13B7D1-B6F4-900F-72A0-43923D33D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62E7E8-B413-4A83-8E44-093010362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76B5292-ACD6-5BE6-6CE1-F88F63621BD3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5700871-A8CA-430A-7345-A7D9DA5C9985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EEEC351-3136-9942-EFE8-53F01CA23519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en image.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FC81990-EA70-EA2D-F643-EF9746B66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7358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6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3859354" y="1273739"/>
            <a:ext cx="4637724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Ce panneau indique qu’un camion n’a pas le droit de passer s’il pèse plus que le nombre de tonnes indiqué. </a:t>
            </a: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Un camion de </a:t>
            </a:r>
            <a:r>
              <a:rPr lang="fr-FR" sz="28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7</a:t>
            </a: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 tonnes avec une remorque de 1 750 kg peut-il passer ? </a:t>
            </a:r>
            <a:endParaRPr lang="fr-FR" sz="28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Un camion passe car il déclare faire 750 kilogrammes de moins. </a:t>
            </a:r>
          </a:p>
          <a:p>
            <a:r>
              <a:rPr lang="fr-FR" sz="2800" b="1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Combien pèse-t-il ? </a:t>
            </a:r>
            <a:endParaRPr lang="fr-FR" sz="44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458781" y="456111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D77D9A5-D9E7-9420-D4F9-A61465B34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E91F833-F11A-929F-F0E1-508A5EFEEEED}"/>
              </a:ext>
            </a:extLst>
          </p:cNvPr>
          <p:cNvSpPr txBox="1"/>
          <p:nvPr/>
        </p:nvSpPr>
        <p:spPr>
          <a:xfrm>
            <a:off x="1170085" y="3715733"/>
            <a:ext cx="1040076" cy="677108"/>
          </a:xfrm>
          <a:prstGeom prst="rect">
            <a:avLst/>
          </a:prstGeom>
          <a:solidFill>
            <a:srgbClr val="FEB82F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4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829935" y="3128090"/>
            <a:ext cx="3907265" cy="16987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camion pèse au total: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 tonnes = 7 000 kg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7 000 + 1 750 = 8 750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C’est moins que 9 tonnes, donc il peut.</a:t>
            </a:r>
            <a:endParaRPr lang="fr-FR" sz="24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C0DCDD-4E82-11DC-2350-52764769D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Zone de texte 2">
            <a:extLst>
              <a:ext uri="{FF2B5EF4-FFF2-40B4-BE49-F238E27FC236}">
                <a16:creationId xmlns:a16="http://schemas.microsoft.com/office/drawing/2014/main" id="{89B5AD14-449C-A229-EC89-8A5027D5FBE1}"/>
              </a:ext>
            </a:extLst>
          </p:cNvPr>
          <p:cNvSpPr txBox="1"/>
          <p:nvPr/>
        </p:nvSpPr>
        <p:spPr>
          <a:xfrm>
            <a:off x="3859354" y="1273740"/>
            <a:ext cx="4491135" cy="16673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Un camion de </a:t>
            </a:r>
            <a:r>
              <a:rPr lang="fr-FR" sz="32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7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 tonnes avec une remorque de 1 750 kg peut-il passer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5C24813-D83C-D266-2426-47FC150F22F9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C8C66BA-9408-72D2-E84C-B6B8A13941C6}"/>
              </a:ext>
            </a:extLst>
          </p:cNvPr>
          <p:cNvSpPr txBox="1"/>
          <p:nvPr/>
        </p:nvSpPr>
        <p:spPr>
          <a:xfrm>
            <a:off x="1170085" y="3715733"/>
            <a:ext cx="1040076" cy="677108"/>
          </a:xfrm>
          <a:prstGeom prst="rect">
            <a:avLst/>
          </a:prstGeom>
          <a:solidFill>
            <a:srgbClr val="FEB82F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4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778133" y="3244777"/>
            <a:ext cx="4132970" cy="243374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2CE0B5B-FCC1-4FD4-8C38-899B8FB8A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Zone de texte 2">
            <a:extLst>
              <a:ext uri="{FF2B5EF4-FFF2-40B4-BE49-F238E27FC236}">
                <a16:creationId xmlns:a16="http://schemas.microsoft.com/office/drawing/2014/main" id="{17FDEA29-8FFC-C6BD-FE3B-627FA42709ED}"/>
              </a:ext>
            </a:extLst>
          </p:cNvPr>
          <p:cNvSpPr txBox="1"/>
          <p:nvPr/>
        </p:nvSpPr>
        <p:spPr>
          <a:xfrm>
            <a:off x="3859354" y="1273739"/>
            <a:ext cx="4491135" cy="16034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4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Un camion passe car il déclare faire 750 kilogrammes de moins. </a:t>
            </a:r>
          </a:p>
          <a:p>
            <a:r>
              <a:rPr lang="fr-FR" sz="2400" b="1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Combien pèse-t-il ?</a:t>
            </a:r>
            <a:endParaRPr lang="fr-FR" sz="32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37532" y="185650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33FC8820-7932-3848-116B-BD0C01A0AB48}"/>
              </a:ext>
            </a:extLst>
          </p:cNvPr>
          <p:cNvSpPr txBox="1"/>
          <p:nvPr/>
        </p:nvSpPr>
        <p:spPr>
          <a:xfrm>
            <a:off x="3829936" y="2703392"/>
            <a:ext cx="3907265" cy="16987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camion pèse 750 tonnes de moins 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751A0A-F7F8-2433-6E7D-5E43884BF5C1}"/>
              </a:ext>
            </a:extLst>
          </p:cNvPr>
          <p:cNvSpPr/>
          <p:nvPr/>
        </p:nvSpPr>
        <p:spPr>
          <a:xfrm>
            <a:off x="3868938" y="3897960"/>
            <a:ext cx="3600000" cy="563947"/>
          </a:xfrm>
          <a:prstGeom prst="rect">
            <a:avLst/>
          </a:prstGeom>
          <a:solidFill>
            <a:srgbClr val="F5A9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 7 000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F0B92A-DAC1-EDFB-B842-4B08758B7C37}"/>
              </a:ext>
            </a:extLst>
          </p:cNvPr>
          <p:cNvSpPr/>
          <p:nvPr/>
        </p:nvSpPr>
        <p:spPr>
          <a:xfrm>
            <a:off x="3868938" y="4481671"/>
            <a:ext cx="2853693" cy="5639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? </a:t>
            </a:r>
            <a:endParaRPr lang="fr-FR" sz="2400" dirty="0"/>
          </a:p>
        </p:txBody>
      </p:sp>
      <p:sp>
        <p:nvSpPr>
          <p:cNvPr id="9" name="Accolade fermante 8">
            <a:extLst>
              <a:ext uri="{FF2B5EF4-FFF2-40B4-BE49-F238E27FC236}">
                <a16:creationId xmlns:a16="http://schemas.microsoft.com/office/drawing/2014/main" id="{4C897C53-ED4F-3D74-94BB-21C09E5C8CC0}"/>
              </a:ext>
            </a:extLst>
          </p:cNvPr>
          <p:cNvSpPr/>
          <p:nvPr/>
        </p:nvSpPr>
        <p:spPr>
          <a:xfrm rot="5400000">
            <a:off x="6945217" y="4259797"/>
            <a:ext cx="281969" cy="746307"/>
          </a:xfrm>
          <a:prstGeom prst="rightBrace">
            <a:avLst>
              <a:gd name="adj1" fmla="val 38492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B9A3C5-C8B9-048E-0D3F-E3335ADF099E}"/>
              </a:ext>
            </a:extLst>
          </p:cNvPr>
          <p:cNvSpPr txBox="1"/>
          <p:nvPr/>
        </p:nvSpPr>
        <p:spPr>
          <a:xfrm>
            <a:off x="6848105" y="4773935"/>
            <a:ext cx="102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750 kg</a:t>
            </a:r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F89B673F-D2C6-D1B8-F9A8-CE9E92EA9149}"/>
              </a:ext>
            </a:extLst>
          </p:cNvPr>
          <p:cNvSpPr txBox="1"/>
          <p:nvPr/>
        </p:nvSpPr>
        <p:spPr>
          <a:xfrm>
            <a:off x="3829935" y="5127319"/>
            <a:ext cx="4589896" cy="11292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pèse : 7 000 – 750 = 6 250 kg</a:t>
            </a:r>
            <a:endParaRPr lang="fr-FR" sz="24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8119EB2-0D0F-CE78-4BB6-C30B5C5B093D}"/>
              </a:ext>
            </a:extLst>
          </p:cNvPr>
          <p:cNvSpPr txBox="1"/>
          <p:nvPr/>
        </p:nvSpPr>
        <p:spPr>
          <a:xfrm>
            <a:off x="1170085" y="3715733"/>
            <a:ext cx="1040076" cy="677108"/>
          </a:xfrm>
          <a:prstGeom prst="rect">
            <a:avLst/>
          </a:prstGeom>
          <a:solidFill>
            <a:srgbClr val="FEB82F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4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166</Words>
  <Application>Microsoft Office PowerPoint</Application>
  <PresentationFormat>Affichage à l'écran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6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86</cp:revision>
  <dcterms:created xsi:type="dcterms:W3CDTF">2023-02-07T14:55:57Z</dcterms:created>
  <dcterms:modified xsi:type="dcterms:W3CDTF">2025-11-23T21:04:20Z</dcterms:modified>
</cp:coreProperties>
</file>